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90" r:id="rId2"/>
    <p:sldId id="313" r:id="rId3"/>
    <p:sldId id="312" r:id="rId4"/>
    <p:sldId id="324" r:id="rId5"/>
    <p:sldId id="345" r:id="rId6"/>
    <p:sldId id="346" r:id="rId7"/>
    <p:sldId id="347" r:id="rId8"/>
    <p:sldId id="344" r:id="rId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E0E"/>
    <a:srgbClr val="3F2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0" autoAdjust="0"/>
    <p:restoredTop sz="94622" autoAdjust="0"/>
  </p:normalViewPr>
  <p:slideViewPr>
    <p:cSldViewPr snapToGrid="0" showGuides="1">
      <p:cViewPr>
        <p:scale>
          <a:sx n="70" d="100"/>
          <a:sy n="70" d="100"/>
        </p:scale>
        <p:origin x="534" y="-894"/>
      </p:cViewPr>
      <p:guideLst>
        <p:guide orient="horz" pos="37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13D440-9098-47E1-B85C-3EA08E4354D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9B5471-A758-4CD5-B3E5-8B86E13C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85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443A1B-2323-412A-9F57-92D7E02BE7B6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4637B7-6407-47E4-A428-D49726BF3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8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8779A-FE06-4855-BEFE-93F80581B4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F6AC-CDDF-447B-822C-7BEA3D293087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4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9355-E57F-48D0-A46E-D4B9E7E5ACBC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9781-1F2C-414C-9F8F-EFC21BC3315F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53C5-BDF0-4C11-A854-FBE91492362B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6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6EDE-9777-49A8-85E3-B4C24D82E1C0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4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BFA2-D200-430F-A41D-5011D5EAF87D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6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D25C-8037-4552-ABDC-81A49473007B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8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CF8-BD8C-4BC1-A908-192EC56CDAD8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3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EBAB-7E5F-44BE-B122-3E2CB2E9FB51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EBA5-DDAD-4273-9CCB-6E95F4BFB5C8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0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DEFD-B2E8-4FF1-A2A6-CA5804CBDDB1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9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C731-F6B1-4CFA-87ED-FB7D1102C687}" type="datetime1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34BF-2A23-49EB-80DD-8F790D487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4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mcec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@tmce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jpg"/><Relationship Id="rId4" Type="http://schemas.openxmlformats.org/officeDocument/2006/relationships/hyperlink" Target="mailto:ned@tmce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50000"/>
                <a:lumOff val="50000"/>
              </a:schemeClr>
            </a:gs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75000"/>
                <a:lumOff val="2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"/>
          <p:cNvSpPr>
            <a:spLocks noChangeArrowheads="1"/>
          </p:cNvSpPr>
          <p:nvPr/>
        </p:nvSpPr>
        <p:spPr bwMode="auto">
          <a:xfrm>
            <a:off x="2114615" y="1030783"/>
            <a:ext cx="7966204" cy="4875704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50000"/>
                </a:schemeClr>
              </a:gs>
              <a:gs pos="83000">
                <a:schemeClr val="accent3">
                  <a:lumMod val="75000"/>
                </a:schemeClr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1000" sy="101000" algn="ctr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dashes"/>
          <p:cNvSpPr>
            <a:spLocks noEditPoints="1"/>
          </p:cNvSpPr>
          <p:nvPr/>
        </p:nvSpPr>
        <p:spPr bwMode="auto">
          <a:xfrm>
            <a:off x="2114615" y="1030783"/>
            <a:ext cx="7966204" cy="4875704"/>
          </a:xfrm>
          <a:custGeom>
            <a:avLst/>
            <a:gdLst>
              <a:gd name="T0" fmla="*/ 725 w 1452"/>
              <a:gd name="T1" fmla="*/ 864 h 876"/>
              <a:gd name="T2" fmla="*/ 817 w 1452"/>
              <a:gd name="T3" fmla="*/ 860 h 876"/>
              <a:gd name="T4" fmla="*/ 633 w 1452"/>
              <a:gd name="T5" fmla="*/ 872 h 876"/>
              <a:gd name="T6" fmla="*/ 634 w 1452"/>
              <a:gd name="T7" fmla="*/ 872 h 876"/>
              <a:gd name="T8" fmla="*/ 910 w 1452"/>
              <a:gd name="T9" fmla="*/ 861 h 876"/>
              <a:gd name="T10" fmla="*/ 505 w 1452"/>
              <a:gd name="T11" fmla="*/ 849 h 876"/>
              <a:gd name="T12" fmla="*/ 962 w 1452"/>
              <a:gd name="T13" fmla="*/ 846 h 876"/>
              <a:gd name="T14" fmla="*/ 968 w 1452"/>
              <a:gd name="T15" fmla="*/ 851 h 876"/>
              <a:gd name="T16" fmla="*/ 453 w 1452"/>
              <a:gd name="T17" fmla="*/ 831 h 876"/>
              <a:gd name="T18" fmla="*/ 1085 w 1452"/>
              <a:gd name="T19" fmla="*/ 806 h 876"/>
              <a:gd name="T20" fmla="*/ 362 w 1452"/>
              <a:gd name="T21" fmla="*/ 817 h 876"/>
              <a:gd name="T22" fmla="*/ 364 w 1452"/>
              <a:gd name="T23" fmla="*/ 817 h 876"/>
              <a:gd name="T24" fmla="*/ 1175 w 1452"/>
              <a:gd name="T25" fmla="*/ 782 h 876"/>
              <a:gd name="T26" fmla="*/ 245 w 1452"/>
              <a:gd name="T27" fmla="*/ 759 h 876"/>
              <a:gd name="T28" fmla="*/ 1220 w 1452"/>
              <a:gd name="T29" fmla="*/ 752 h 876"/>
              <a:gd name="T30" fmla="*/ 1225 w 1452"/>
              <a:gd name="T31" fmla="*/ 755 h 876"/>
              <a:gd name="T32" fmla="*/ 202 w 1452"/>
              <a:gd name="T33" fmla="*/ 726 h 876"/>
              <a:gd name="T34" fmla="*/ 1322 w 1452"/>
              <a:gd name="T35" fmla="*/ 672 h 876"/>
              <a:gd name="T36" fmla="*/ 121 w 1452"/>
              <a:gd name="T37" fmla="*/ 680 h 876"/>
              <a:gd name="T38" fmla="*/ 125 w 1452"/>
              <a:gd name="T39" fmla="*/ 682 h 876"/>
              <a:gd name="T40" fmla="*/ 1392 w 1452"/>
              <a:gd name="T41" fmla="*/ 612 h 876"/>
              <a:gd name="T42" fmla="*/ 44 w 1452"/>
              <a:gd name="T43" fmla="*/ 575 h 876"/>
              <a:gd name="T44" fmla="*/ 1416 w 1452"/>
              <a:gd name="T45" fmla="*/ 563 h 876"/>
              <a:gd name="T46" fmla="*/ 1418 w 1452"/>
              <a:gd name="T47" fmla="*/ 563 h 876"/>
              <a:gd name="T48" fmla="*/ 27 w 1452"/>
              <a:gd name="T49" fmla="*/ 524 h 876"/>
              <a:gd name="T50" fmla="*/ 1440 w 1452"/>
              <a:gd name="T51" fmla="*/ 438 h 876"/>
              <a:gd name="T52" fmla="*/ 6 w 1452"/>
              <a:gd name="T53" fmla="*/ 442 h 876"/>
              <a:gd name="T54" fmla="*/ 6 w 1452"/>
              <a:gd name="T55" fmla="*/ 442 h 876"/>
              <a:gd name="T56" fmla="*/ 1446 w 1452"/>
              <a:gd name="T57" fmla="*/ 380 h 876"/>
              <a:gd name="T58" fmla="*/ 29 w 1452"/>
              <a:gd name="T59" fmla="*/ 314 h 876"/>
              <a:gd name="T60" fmla="*/ 1401 w 1452"/>
              <a:gd name="T61" fmla="*/ 299 h 876"/>
              <a:gd name="T62" fmla="*/ 1406 w 1452"/>
              <a:gd name="T63" fmla="*/ 302 h 876"/>
              <a:gd name="T64" fmla="*/ 90 w 1452"/>
              <a:gd name="T65" fmla="*/ 244 h 876"/>
              <a:gd name="T66" fmla="*/ 1324 w 1452"/>
              <a:gd name="T67" fmla="*/ 196 h 876"/>
              <a:gd name="T68" fmla="*/ 123 w 1452"/>
              <a:gd name="T69" fmla="*/ 202 h 876"/>
              <a:gd name="T70" fmla="*/ 127 w 1452"/>
              <a:gd name="T71" fmla="*/ 204 h 876"/>
              <a:gd name="T72" fmla="*/ 1285 w 1452"/>
              <a:gd name="T73" fmla="*/ 158 h 876"/>
              <a:gd name="T74" fmla="*/ 225 w 1452"/>
              <a:gd name="T75" fmla="*/ 120 h 876"/>
              <a:gd name="T76" fmla="*/ 1201 w 1452"/>
              <a:gd name="T77" fmla="*/ 119 h 876"/>
              <a:gd name="T78" fmla="*/ 1203 w 1452"/>
              <a:gd name="T79" fmla="*/ 120 h 876"/>
              <a:gd name="T80" fmla="*/ 313 w 1452"/>
              <a:gd name="T81" fmla="*/ 90 h 876"/>
              <a:gd name="T82" fmla="*/ 1084 w 1452"/>
              <a:gd name="T83" fmla="*/ 63 h 876"/>
              <a:gd name="T84" fmla="*/ 361 w 1452"/>
              <a:gd name="T85" fmla="*/ 65 h 876"/>
              <a:gd name="T86" fmla="*/ 366 w 1452"/>
              <a:gd name="T87" fmla="*/ 69 h 876"/>
              <a:gd name="T88" fmla="*/ 1034 w 1452"/>
              <a:gd name="T89" fmla="*/ 41 h 876"/>
              <a:gd name="T90" fmla="*/ 485 w 1452"/>
              <a:gd name="T91" fmla="*/ 24 h 876"/>
              <a:gd name="T92" fmla="*/ 942 w 1452"/>
              <a:gd name="T93" fmla="*/ 31 h 876"/>
              <a:gd name="T94" fmla="*/ 943 w 1452"/>
              <a:gd name="T95" fmla="*/ 32 h 876"/>
              <a:gd name="T96" fmla="*/ 577 w 1452"/>
              <a:gd name="T97" fmla="*/ 21 h 876"/>
              <a:gd name="T98" fmla="*/ 814 w 1452"/>
              <a:gd name="T99" fmla="*/ 9 h 876"/>
              <a:gd name="T100" fmla="*/ 630 w 1452"/>
              <a:gd name="T101" fmla="*/ 9 h 876"/>
              <a:gd name="T102" fmla="*/ 636 w 1452"/>
              <a:gd name="T103" fmla="*/ 15 h 876"/>
              <a:gd name="T104" fmla="*/ 728 w 1452"/>
              <a:gd name="T105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52" h="876">
                <a:moveTo>
                  <a:pt x="725" y="876"/>
                </a:moveTo>
                <a:cubicBezTo>
                  <a:pt x="725" y="876"/>
                  <a:pt x="725" y="876"/>
                  <a:pt x="725" y="876"/>
                </a:cubicBezTo>
                <a:cubicBezTo>
                  <a:pt x="715" y="876"/>
                  <a:pt x="704" y="875"/>
                  <a:pt x="693" y="875"/>
                </a:cubicBezTo>
                <a:cubicBezTo>
                  <a:pt x="690" y="875"/>
                  <a:pt x="687" y="872"/>
                  <a:pt x="687" y="869"/>
                </a:cubicBezTo>
                <a:cubicBezTo>
                  <a:pt x="688" y="866"/>
                  <a:pt x="690" y="863"/>
                  <a:pt x="694" y="863"/>
                </a:cubicBezTo>
                <a:cubicBezTo>
                  <a:pt x="704" y="863"/>
                  <a:pt x="715" y="864"/>
                  <a:pt x="725" y="864"/>
                </a:cubicBezTo>
                <a:cubicBezTo>
                  <a:pt x="729" y="864"/>
                  <a:pt x="731" y="866"/>
                  <a:pt x="731" y="870"/>
                </a:cubicBezTo>
                <a:cubicBezTo>
                  <a:pt x="731" y="873"/>
                  <a:pt x="729" y="876"/>
                  <a:pt x="725" y="876"/>
                </a:cubicBezTo>
                <a:close/>
                <a:moveTo>
                  <a:pt x="785" y="874"/>
                </a:moveTo>
                <a:cubicBezTo>
                  <a:pt x="782" y="874"/>
                  <a:pt x="780" y="872"/>
                  <a:pt x="779" y="868"/>
                </a:cubicBezTo>
                <a:cubicBezTo>
                  <a:pt x="779" y="865"/>
                  <a:pt x="782" y="862"/>
                  <a:pt x="785" y="862"/>
                </a:cubicBezTo>
                <a:cubicBezTo>
                  <a:pt x="796" y="862"/>
                  <a:pt x="806" y="861"/>
                  <a:pt x="817" y="860"/>
                </a:cubicBezTo>
                <a:cubicBezTo>
                  <a:pt x="820" y="860"/>
                  <a:pt x="823" y="862"/>
                  <a:pt x="823" y="866"/>
                </a:cubicBezTo>
                <a:cubicBezTo>
                  <a:pt x="824" y="869"/>
                  <a:pt x="821" y="872"/>
                  <a:pt x="818" y="872"/>
                </a:cubicBezTo>
                <a:cubicBezTo>
                  <a:pt x="807" y="873"/>
                  <a:pt x="796" y="874"/>
                  <a:pt x="786" y="874"/>
                </a:cubicBezTo>
                <a:cubicBezTo>
                  <a:pt x="786" y="874"/>
                  <a:pt x="786" y="874"/>
                  <a:pt x="785" y="874"/>
                </a:cubicBezTo>
                <a:close/>
                <a:moveTo>
                  <a:pt x="634" y="872"/>
                </a:moveTo>
                <a:cubicBezTo>
                  <a:pt x="633" y="872"/>
                  <a:pt x="633" y="872"/>
                  <a:pt x="633" y="872"/>
                </a:cubicBezTo>
                <a:cubicBezTo>
                  <a:pt x="622" y="871"/>
                  <a:pt x="612" y="870"/>
                  <a:pt x="601" y="869"/>
                </a:cubicBezTo>
                <a:cubicBezTo>
                  <a:pt x="598" y="869"/>
                  <a:pt x="595" y="866"/>
                  <a:pt x="596" y="863"/>
                </a:cubicBezTo>
                <a:cubicBezTo>
                  <a:pt x="596" y="859"/>
                  <a:pt x="599" y="857"/>
                  <a:pt x="602" y="857"/>
                </a:cubicBezTo>
                <a:cubicBezTo>
                  <a:pt x="613" y="858"/>
                  <a:pt x="623" y="859"/>
                  <a:pt x="634" y="860"/>
                </a:cubicBezTo>
                <a:cubicBezTo>
                  <a:pt x="637" y="860"/>
                  <a:pt x="640" y="863"/>
                  <a:pt x="640" y="867"/>
                </a:cubicBezTo>
                <a:cubicBezTo>
                  <a:pt x="639" y="870"/>
                  <a:pt x="637" y="872"/>
                  <a:pt x="634" y="872"/>
                </a:cubicBezTo>
                <a:close/>
                <a:moveTo>
                  <a:pt x="877" y="866"/>
                </a:moveTo>
                <a:cubicBezTo>
                  <a:pt x="874" y="866"/>
                  <a:pt x="872" y="864"/>
                  <a:pt x="871" y="861"/>
                </a:cubicBezTo>
                <a:cubicBezTo>
                  <a:pt x="871" y="858"/>
                  <a:pt x="873" y="855"/>
                  <a:pt x="876" y="854"/>
                </a:cubicBezTo>
                <a:cubicBezTo>
                  <a:pt x="887" y="853"/>
                  <a:pt x="897" y="851"/>
                  <a:pt x="908" y="850"/>
                </a:cubicBezTo>
                <a:cubicBezTo>
                  <a:pt x="911" y="849"/>
                  <a:pt x="914" y="851"/>
                  <a:pt x="915" y="855"/>
                </a:cubicBezTo>
                <a:cubicBezTo>
                  <a:pt x="915" y="858"/>
                  <a:pt x="913" y="861"/>
                  <a:pt x="910" y="861"/>
                </a:cubicBezTo>
                <a:cubicBezTo>
                  <a:pt x="899" y="863"/>
                  <a:pt x="888" y="865"/>
                  <a:pt x="878" y="866"/>
                </a:cubicBezTo>
                <a:cubicBezTo>
                  <a:pt x="878" y="866"/>
                  <a:pt x="877" y="866"/>
                  <a:pt x="877" y="866"/>
                </a:cubicBezTo>
                <a:close/>
                <a:moveTo>
                  <a:pt x="542" y="861"/>
                </a:moveTo>
                <a:cubicBezTo>
                  <a:pt x="542" y="861"/>
                  <a:pt x="542" y="861"/>
                  <a:pt x="541" y="861"/>
                </a:cubicBezTo>
                <a:cubicBezTo>
                  <a:pt x="531" y="860"/>
                  <a:pt x="520" y="858"/>
                  <a:pt x="510" y="856"/>
                </a:cubicBezTo>
                <a:cubicBezTo>
                  <a:pt x="506" y="855"/>
                  <a:pt x="504" y="852"/>
                  <a:pt x="505" y="849"/>
                </a:cubicBezTo>
                <a:cubicBezTo>
                  <a:pt x="505" y="846"/>
                  <a:pt x="509" y="843"/>
                  <a:pt x="512" y="844"/>
                </a:cubicBezTo>
                <a:cubicBezTo>
                  <a:pt x="522" y="846"/>
                  <a:pt x="533" y="848"/>
                  <a:pt x="543" y="849"/>
                </a:cubicBezTo>
                <a:cubicBezTo>
                  <a:pt x="546" y="850"/>
                  <a:pt x="549" y="853"/>
                  <a:pt x="548" y="856"/>
                </a:cubicBezTo>
                <a:cubicBezTo>
                  <a:pt x="548" y="859"/>
                  <a:pt x="545" y="861"/>
                  <a:pt x="542" y="861"/>
                </a:cubicBezTo>
                <a:close/>
                <a:moveTo>
                  <a:pt x="968" y="851"/>
                </a:moveTo>
                <a:cubicBezTo>
                  <a:pt x="965" y="851"/>
                  <a:pt x="963" y="849"/>
                  <a:pt x="962" y="846"/>
                </a:cubicBezTo>
                <a:cubicBezTo>
                  <a:pt x="961" y="843"/>
                  <a:pt x="963" y="839"/>
                  <a:pt x="967" y="839"/>
                </a:cubicBezTo>
                <a:cubicBezTo>
                  <a:pt x="977" y="837"/>
                  <a:pt x="987" y="834"/>
                  <a:pt x="998" y="832"/>
                </a:cubicBezTo>
                <a:cubicBezTo>
                  <a:pt x="1001" y="831"/>
                  <a:pt x="1004" y="833"/>
                  <a:pt x="1005" y="836"/>
                </a:cubicBezTo>
                <a:cubicBezTo>
                  <a:pt x="1006" y="839"/>
                  <a:pt x="1004" y="843"/>
                  <a:pt x="1000" y="843"/>
                </a:cubicBezTo>
                <a:cubicBezTo>
                  <a:pt x="990" y="846"/>
                  <a:pt x="980" y="848"/>
                  <a:pt x="969" y="851"/>
                </a:cubicBezTo>
                <a:cubicBezTo>
                  <a:pt x="969" y="851"/>
                  <a:pt x="968" y="851"/>
                  <a:pt x="968" y="851"/>
                </a:cubicBezTo>
                <a:close/>
                <a:moveTo>
                  <a:pt x="452" y="843"/>
                </a:moveTo>
                <a:cubicBezTo>
                  <a:pt x="452" y="843"/>
                  <a:pt x="451" y="843"/>
                  <a:pt x="451" y="843"/>
                </a:cubicBezTo>
                <a:cubicBezTo>
                  <a:pt x="440" y="840"/>
                  <a:pt x="430" y="838"/>
                  <a:pt x="419" y="835"/>
                </a:cubicBezTo>
                <a:cubicBezTo>
                  <a:pt x="416" y="834"/>
                  <a:pt x="414" y="831"/>
                  <a:pt x="415" y="827"/>
                </a:cubicBezTo>
                <a:cubicBezTo>
                  <a:pt x="416" y="824"/>
                  <a:pt x="420" y="822"/>
                  <a:pt x="423" y="823"/>
                </a:cubicBezTo>
                <a:cubicBezTo>
                  <a:pt x="433" y="826"/>
                  <a:pt x="443" y="829"/>
                  <a:pt x="453" y="831"/>
                </a:cubicBezTo>
                <a:cubicBezTo>
                  <a:pt x="457" y="832"/>
                  <a:pt x="459" y="835"/>
                  <a:pt x="458" y="839"/>
                </a:cubicBezTo>
                <a:cubicBezTo>
                  <a:pt x="457" y="841"/>
                  <a:pt x="455" y="843"/>
                  <a:pt x="452" y="843"/>
                </a:cubicBezTo>
                <a:close/>
                <a:moveTo>
                  <a:pt x="1057" y="827"/>
                </a:moveTo>
                <a:cubicBezTo>
                  <a:pt x="1054" y="827"/>
                  <a:pt x="1052" y="826"/>
                  <a:pt x="1051" y="823"/>
                </a:cubicBezTo>
                <a:cubicBezTo>
                  <a:pt x="1050" y="820"/>
                  <a:pt x="1052" y="817"/>
                  <a:pt x="1055" y="816"/>
                </a:cubicBezTo>
                <a:cubicBezTo>
                  <a:pt x="1065" y="813"/>
                  <a:pt x="1075" y="809"/>
                  <a:pt x="1085" y="806"/>
                </a:cubicBezTo>
                <a:cubicBezTo>
                  <a:pt x="1088" y="805"/>
                  <a:pt x="1092" y="806"/>
                  <a:pt x="1093" y="809"/>
                </a:cubicBezTo>
                <a:cubicBezTo>
                  <a:pt x="1094" y="813"/>
                  <a:pt x="1092" y="816"/>
                  <a:pt x="1089" y="817"/>
                </a:cubicBezTo>
                <a:cubicBezTo>
                  <a:pt x="1079" y="821"/>
                  <a:pt x="1069" y="824"/>
                  <a:pt x="1059" y="827"/>
                </a:cubicBezTo>
                <a:cubicBezTo>
                  <a:pt x="1058" y="827"/>
                  <a:pt x="1057" y="827"/>
                  <a:pt x="1057" y="827"/>
                </a:cubicBezTo>
                <a:close/>
                <a:moveTo>
                  <a:pt x="364" y="817"/>
                </a:moveTo>
                <a:cubicBezTo>
                  <a:pt x="363" y="817"/>
                  <a:pt x="363" y="817"/>
                  <a:pt x="362" y="817"/>
                </a:cubicBezTo>
                <a:cubicBezTo>
                  <a:pt x="352" y="813"/>
                  <a:pt x="342" y="809"/>
                  <a:pt x="332" y="805"/>
                </a:cubicBezTo>
                <a:cubicBezTo>
                  <a:pt x="329" y="804"/>
                  <a:pt x="327" y="801"/>
                  <a:pt x="328" y="798"/>
                </a:cubicBezTo>
                <a:cubicBezTo>
                  <a:pt x="329" y="795"/>
                  <a:pt x="333" y="793"/>
                  <a:pt x="336" y="794"/>
                </a:cubicBezTo>
                <a:cubicBezTo>
                  <a:pt x="346" y="798"/>
                  <a:pt x="356" y="802"/>
                  <a:pt x="366" y="805"/>
                </a:cubicBezTo>
                <a:cubicBezTo>
                  <a:pt x="369" y="806"/>
                  <a:pt x="371" y="810"/>
                  <a:pt x="370" y="813"/>
                </a:cubicBezTo>
                <a:cubicBezTo>
                  <a:pt x="369" y="815"/>
                  <a:pt x="366" y="817"/>
                  <a:pt x="364" y="817"/>
                </a:cubicBezTo>
                <a:close/>
                <a:moveTo>
                  <a:pt x="1143" y="796"/>
                </a:moveTo>
                <a:cubicBezTo>
                  <a:pt x="1141" y="796"/>
                  <a:pt x="1139" y="794"/>
                  <a:pt x="1138" y="792"/>
                </a:cubicBezTo>
                <a:cubicBezTo>
                  <a:pt x="1136" y="789"/>
                  <a:pt x="1138" y="786"/>
                  <a:pt x="1141" y="784"/>
                </a:cubicBezTo>
                <a:cubicBezTo>
                  <a:pt x="1151" y="780"/>
                  <a:pt x="1160" y="776"/>
                  <a:pt x="1170" y="771"/>
                </a:cubicBezTo>
                <a:cubicBezTo>
                  <a:pt x="1173" y="770"/>
                  <a:pt x="1176" y="771"/>
                  <a:pt x="1178" y="774"/>
                </a:cubicBezTo>
                <a:cubicBezTo>
                  <a:pt x="1179" y="777"/>
                  <a:pt x="1178" y="781"/>
                  <a:pt x="1175" y="782"/>
                </a:cubicBezTo>
                <a:cubicBezTo>
                  <a:pt x="1165" y="787"/>
                  <a:pt x="1155" y="791"/>
                  <a:pt x="1146" y="795"/>
                </a:cubicBezTo>
                <a:cubicBezTo>
                  <a:pt x="1145" y="796"/>
                  <a:pt x="1144" y="796"/>
                  <a:pt x="1143" y="796"/>
                </a:cubicBezTo>
                <a:close/>
                <a:moveTo>
                  <a:pt x="279" y="782"/>
                </a:moveTo>
                <a:cubicBezTo>
                  <a:pt x="278" y="782"/>
                  <a:pt x="277" y="782"/>
                  <a:pt x="276" y="781"/>
                </a:cubicBezTo>
                <a:cubicBezTo>
                  <a:pt x="266" y="777"/>
                  <a:pt x="257" y="772"/>
                  <a:pt x="247" y="767"/>
                </a:cubicBezTo>
                <a:cubicBezTo>
                  <a:pt x="244" y="765"/>
                  <a:pt x="243" y="762"/>
                  <a:pt x="245" y="759"/>
                </a:cubicBezTo>
                <a:cubicBezTo>
                  <a:pt x="246" y="756"/>
                  <a:pt x="250" y="755"/>
                  <a:pt x="253" y="756"/>
                </a:cubicBezTo>
                <a:cubicBezTo>
                  <a:pt x="262" y="761"/>
                  <a:pt x="272" y="766"/>
                  <a:pt x="281" y="771"/>
                </a:cubicBezTo>
                <a:cubicBezTo>
                  <a:pt x="284" y="772"/>
                  <a:pt x="286" y="776"/>
                  <a:pt x="284" y="779"/>
                </a:cubicBezTo>
                <a:cubicBezTo>
                  <a:pt x="283" y="781"/>
                  <a:pt x="281" y="782"/>
                  <a:pt x="279" y="782"/>
                </a:cubicBezTo>
                <a:close/>
                <a:moveTo>
                  <a:pt x="1225" y="755"/>
                </a:moveTo>
                <a:cubicBezTo>
                  <a:pt x="1223" y="755"/>
                  <a:pt x="1221" y="754"/>
                  <a:pt x="1220" y="752"/>
                </a:cubicBezTo>
                <a:cubicBezTo>
                  <a:pt x="1219" y="749"/>
                  <a:pt x="1220" y="745"/>
                  <a:pt x="1222" y="744"/>
                </a:cubicBezTo>
                <a:cubicBezTo>
                  <a:pt x="1232" y="738"/>
                  <a:pt x="1241" y="733"/>
                  <a:pt x="1250" y="727"/>
                </a:cubicBezTo>
                <a:cubicBezTo>
                  <a:pt x="1252" y="725"/>
                  <a:pt x="1256" y="726"/>
                  <a:pt x="1258" y="729"/>
                </a:cubicBezTo>
                <a:cubicBezTo>
                  <a:pt x="1260" y="732"/>
                  <a:pt x="1259" y="735"/>
                  <a:pt x="1256" y="737"/>
                </a:cubicBezTo>
                <a:cubicBezTo>
                  <a:pt x="1247" y="743"/>
                  <a:pt x="1238" y="749"/>
                  <a:pt x="1228" y="754"/>
                </a:cubicBezTo>
                <a:cubicBezTo>
                  <a:pt x="1228" y="755"/>
                  <a:pt x="1226" y="755"/>
                  <a:pt x="1225" y="755"/>
                </a:cubicBezTo>
                <a:close/>
                <a:moveTo>
                  <a:pt x="198" y="737"/>
                </a:moveTo>
                <a:cubicBezTo>
                  <a:pt x="197" y="737"/>
                  <a:pt x="196" y="737"/>
                  <a:pt x="195" y="736"/>
                </a:cubicBezTo>
                <a:cubicBezTo>
                  <a:pt x="186" y="731"/>
                  <a:pt x="177" y="724"/>
                  <a:pt x="168" y="718"/>
                </a:cubicBezTo>
                <a:cubicBezTo>
                  <a:pt x="166" y="716"/>
                  <a:pt x="165" y="713"/>
                  <a:pt x="167" y="710"/>
                </a:cubicBezTo>
                <a:cubicBezTo>
                  <a:pt x="169" y="707"/>
                  <a:pt x="173" y="707"/>
                  <a:pt x="175" y="709"/>
                </a:cubicBezTo>
                <a:cubicBezTo>
                  <a:pt x="184" y="715"/>
                  <a:pt x="193" y="721"/>
                  <a:pt x="202" y="726"/>
                </a:cubicBezTo>
                <a:cubicBezTo>
                  <a:pt x="204" y="728"/>
                  <a:pt x="205" y="732"/>
                  <a:pt x="203" y="735"/>
                </a:cubicBezTo>
                <a:cubicBezTo>
                  <a:pt x="202" y="736"/>
                  <a:pt x="200" y="737"/>
                  <a:pt x="198" y="737"/>
                </a:cubicBezTo>
                <a:close/>
                <a:moveTo>
                  <a:pt x="1302" y="703"/>
                </a:moveTo>
                <a:cubicBezTo>
                  <a:pt x="1300" y="703"/>
                  <a:pt x="1298" y="703"/>
                  <a:pt x="1297" y="701"/>
                </a:cubicBezTo>
                <a:cubicBezTo>
                  <a:pt x="1295" y="698"/>
                  <a:pt x="1295" y="695"/>
                  <a:pt x="1298" y="693"/>
                </a:cubicBezTo>
                <a:cubicBezTo>
                  <a:pt x="1306" y="686"/>
                  <a:pt x="1314" y="679"/>
                  <a:pt x="1322" y="672"/>
                </a:cubicBezTo>
                <a:cubicBezTo>
                  <a:pt x="1324" y="670"/>
                  <a:pt x="1328" y="670"/>
                  <a:pt x="1330" y="673"/>
                </a:cubicBezTo>
                <a:cubicBezTo>
                  <a:pt x="1333" y="675"/>
                  <a:pt x="1332" y="679"/>
                  <a:pt x="1330" y="681"/>
                </a:cubicBezTo>
                <a:cubicBezTo>
                  <a:pt x="1322" y="688"/>
                  <a:pt x="1314" y="695"/>
                  <a:pt x="1305" y="702"/>
                </a:cubicBezTo>
                <a:cubicBezTo>
                  <a:pt x="1304" y="703"/>
                  <a:pt x="1303" y="703"/>
                  <a:pt x="1302" y="703"/>
                </a:cubicBezTo>
                <a:close/>
                <a:moveTo>
                  <a:pt x="125" y="682"/>
                </a:moveTo>
                <a:cubicBezTo>
                  <a:pt x="124" y="682"/>
                  <a:pt x="122" y="681"/>
                  <a:pt x="121" y="680"/>
                </a:cubicBezTo>
                <a:cubicBezTo>
                  <a:pt x="113" y="673"/>
                  <a:pt x="105" y="665"/>
                  <a:pt x="98" y="658"/>
                </a:cubicBezTo>
                <a:cubicBezTo>
                  <a:pt x="96" y="655"/>
                  <a:pt x="96" y="651"/>
                  <a:pt x="98" y="649"/>
                </a:cubicBezTo>
                <a:cubicBezTo>
                  <a:pt x="101" y="647"/>
                  <a:pt x="104" y="647"/>
                  <a:pt x="107" y="649"/>
                </a:cubicBezTo>
                <a:cubicBezTo>
                  <a:pt x="114" y="657"/>
                  <a:pt x="121" y="664"/>
                  <a:pt x="129" y="671"/>
                </a:cubicBezTo>
                <a:cubicBezTo>
                  <a:pt x="132" y="673"/>
                  <a:pt x="132" y="677"/>
                  <a:pt x="130" y="680"/>
                </a:cubicBezTo>
                <a:cubicBezTo>
                  <a:pt x="129" y="681"/>
                  <a:pt x="127" y="682"/>
                  <a:pt x="125" y="682"/>
                </a:cubicBezTo>
                <a:close/>
                <a:moveTo>
                  <a:pt x="1368" y="640"/>
                </a:moveTo>
                <a:cubicBezTo>
                  <a:pt x="1366" y="640"/>
                  <a:pt x="1365" y="639"/>
                  <a:pt x="1364" y="638"/>
                </a:cubicBezTo>
                <a:cubicBezTo>
                  <a:pt x="1361" y="636"/>
                  <a:pt x="1361" y="632"/>
                  <a:pt x="1363" y="630"/>
                </a:cubicBezTo>
                <a:cubicBezTo>
                  <a:pt x="1370" y="622"/>
                  <a:pt x="1377" y="613"/>
                  <a:pt x="1383" y="605"/>
                </a:cubicBezTo>
                <a:cubicBezTo>
                  <a:pt x="1385" y="602"/>
                  <a:pt x="1388" y="602"/>
                  <a:pt x="1391" y="604"/>
                </a:cubicBezTo>
                <a:cubicBezTo>
                  <a:pt x="1394" y="606"/>
                  <a:pt x="1394" y="609"/>
                  <a:pt x="1392" y="612"/>
                </a:cubicBezTo>
                <a:cubicBezTo>
                  <a:pt x="1386" y="621"/>
                  <a:pt x="1380" y="629"/>
                  <a:pt x="1372" y="638"/>
                </a:cubicBezTo>
                <a:cubicBezTo>
                  <a:pt x="1371" y="639"/>
                  <a:pt x="1370" y="640"/>
                  <a:pt x="1368" y="640"/>
                </a:cubicBezTo>
                <a:close/>
                <a:moveTo>
                  <a:pt x="64" y="613"/>
                </a:moveTo>
                <a:cubicBezTo>
                  <a:pt x="62" y="613"/>
                  <a:pt x="60" y="613"/>
                  <a:pt x="59" y="611"/>
                </a:cubicBezTo>
                <a:cubicBezTo>
                  <a:pt x="53" y="602"/>
                  <a:pt x="47" y="593"/>
                  <a:pt x="41" y="584"/>
                </a:cubicBezTo>
                <a:cubicBezTo>
                  <a:pt x="40" y="581"/>
                  <a:pt x="41" y="577"/>
                  <a:pt x="44" y="575"/>
                </a:cubicBezTo>
                <a:cubicBezTo>
                  <a:pt x="46" y="574"/>
                  <a:pt x="50" y="575"/>
                  <a:pt x="52" y="578"/>
                </a:cubicBezTo>
                <a:cubicBezTo>
                  <a:pt x="57" y="586"/>
                  <a:pt x="63" y="595"/>
                  <a:pt x="69" y="604"/>
                </a:cubicBezTo>
                <a:cubicBezTo>
                  <a:pt x="71" y="607"/>
                  <a:pt x="70" y="610"/>
                  <a:pt x="67" y="612"/>
                </a:cubicBezTo>
                <a:cubicBezTo>
                  <a:pt x="66" y="613"/>
                  <a:pt x="65" y="613"/>
                  <a:pt x="64" y="613"/>
                </a:cubicBezTo>
                <a:close/>
                <a:moveTo>
                  <a:pt x="1418" y="563"/>
                </a:moveTo>
                <a:cubicBezTo>
                  <a:pt x="1417" y="563"/>
                  <a:pt x="1416" y="563"/>
                  <a:pt x="1416" y="563"/>
                </a:cubicBezTo>
                <a:cubicBezTo>
                  <a:pt x="1413" y="561"/>
                  <a:pt x="1411" y="558"/>
                  <a:pt x="1413" y="555"/>
                </a:cubicBezTo>
                <a:cubicBezTo>
                  <a:pt x="1417" y="545"/>
                  <a:pt x="1421" y="535"/>
                  <a:pt x="1425" y="526"/>
                </a:cubicBezTo>
                <a:cubicBezTo>
                  <a:pt x="1426" y="522"/>
                  <a:pt x="1429" y="521"/>
                  <a:pt x="1432" y="522"/>
                </a:cubicBezTo>
                <a:cubicBezTo>
                  <a:pt x="1436" y="523"/>
                  <a:pt x="1437" y="526"/>
                  <a:pt x="1436" y="530"/>
                </a:cubicBezTo>
                <a:cubicBezTo>
                  <a:pt x="1433" y="540"/>
                  <a:pt x="1428" y="550"/>
                  <a:pt x="1424" y="560"/>
                </a:cubicBezTo>
                <a:cubicBezTo>
                  <a:pt x="1423" y="562"/>
                  <a:pt x="1420" y="563"/>
                  <a:pt x="1418" y="563"/>
                </a:cubicBezTo>
                <a:close/>
                <a:moveTo>
                  <a:pt x="21" y="532"/>
                </a:moveTo>
                <a:cubicBezTo>
                  <a:pt x="19" y="532"/>
                  <a:pt x="17" y="531"/>
                  <a:pt x="16" y="528"/>
                </a:cubicBezTo>
                <a:cubicBezTo>
                  <a:pt x="12" y="518"/>
                  <a:pt x="9" y="507"/>
                  <a:pt x="7" y="497"/>
                </a:cubicBezTo>
                <a:cubicBezTo>
                  <a:pt x="6" y="494"/>
                  <a:pt x="8" y="491"/>
                  <a:pt x="11" y="490"/>
                </a:cubicBezTo>
                <a:cubicBezTo>
                  <a:pt x="15" y="489"/>
                  <a:pt x="18" y="491"/>
                  <a:pt x="18" y="494"/>
                </a:cubicBezTo>
                <a:cubicBezTo>
                  <a:pt x="21" y="504"/>
                  <a:pt x="24" y="514"/>
                  <a:pt x="27" y="524"/>
                </a:cubicBezTo>
                <a:cubicBezTo>
                  <a:pt x="28" y="528"/>
                  <a:pt x="26" y="531"/>
                  <a:pt x="23" y="532"/>
                </a:cubicBezTo>
                <a:cubicBezTo>
                  <a:pt x="23" y="532"/>
                  <a:pt x="22" y="532"/>
                  <a:pt x="21" y="532"/>
                </a:cubicBezTo>
                <a:close/>
                <a:moveTo>
                  <a:pt x="1444" y="475"/>
                </a:moveTo>
                <a:cubicBezTo>
                  <a:pt x="1444" y="475"/>
                  <a:pt x="1444" y="475"/>
                  <a:pt x="1443" y="475"/>
                </a:cubicBezTo>
                <a:cubicBezTo>
                  <a:pt x="1440" y="475"/>
                  <a:pt x="1438" y="472"/>
                  <a:pt x="1438" y="469"/>
                </a:cubicBezTo>
                <a:cubicBezTo>
                  <a:pt x="1440" y="458"/>
                  <a:pt x="1440" y="448"/>
                  <a:pt x="1440" y="438"/>
                </a:cubicBezTo>
                <a:cubicBezTo>
                  <a:pt x="1440" y="434"/>
                  <a:pt x="1443" y="432"/>
                  <a:pt x="1446" y="432"/>
                </a:cubicBezTo>
                <a:cubicBezTo>
                  <a:pt x="1449" y="432"/>
                  <a:pt x="1452" y="434"/>
                  <a:pt x="1452" y="438"/>
                </a:cubicBezTo>
                <a:cubicBezTo>
                  <a:pt x="1452" y="448"/>
                  <a:pt x="1451" y="459"/>
                  <a:pt x="1450" y="470"/>
                </a:cubicBezTo>
                <a:cubicBezTo>
                  <a:pt x="1450" y="473"/>
                  <a:pt x="1447" y="475"/>
                  <a:pt x="1444" y="475"/>
                </a:cubicBezTo>
                <a:close/>
                <a:moveTo>
                  <a:pt x="6" y="442"/>
                </a:moveTo>
                <a:cubicBezTo>
                  <a:pt x="6" y="442"/>
                  <a:pt x="6" y="442"/>
                  <a:pt x="6" y="442"/>
                </a:cubicBezTo>
                <a:cubicBezTo>
                  <a:pt x="3" y="442"/>
                  <a:pt x="0" y="439"/>
                  <a:pt x="0" y="436"/>
                </a:cubicBezTo>
                <a:cubicBezTo>
                  <a:pt x="0" y="425"/>
                  <a:pt x="1" y="414"/>
                  <a:pt x="2" y="404"/>
                </a:cubicBezTo>
                <a:cubicBezTo>
                  <a:pt x="3" y="400"/>
                  <a:pt x="6" y="398"/>
                  <a:pt x="9" y="398"/>
                </a:cubicBezTo>
                <a:cubicBezTo>
                  <a:pt x="12" y="399"/>
                  <a:pt x="15" y="402"/>
                  <a:pt x="14" y="405"/>
                </a:cubicBezTo>
                <a:cubicBezTo>
                  <a:pt x="13" y="415"/>
                  <a:pt x="12" y="426"/>
                  <a:pt x="12" y="436"/>
                </a:cubicBezTo>
                <a:cubicBezTo>
                  <a:pt x="12" y="440"/>
                  <a:pt x="9" y="442"/>
                  <a:pt x="6" y="442"/>
                </a:cubicBezTo>
                <a:close/>
                <a:moveTo>
                  <a:pt x="1440" y="387"/>
                </a:moveTo>
                <a:cubicBezTo>
                  <a:pt x="1437" y="387"/>
                  <a:pt x="1435" y="385"/>
                  <a:pt x="1434" y="382"/>
                </a:cubicBezTo>
                <a:cubicBezTo>
                  <a:pt x="1432" y="372"/>
                  <a:pt x="1429" y="362"/>
                  <a:pt x="1426" y="352"/>
                </a:cubicBezTo>
                <a:cubicBezTo>
                  <a:pt x="1425" y="349"/>
                  <a:pt x="1426" y="345"/>
                  <a:pt x="1429" y="344"/>
                </a:cubicBezTo>
                <a:cubicBezTo>
                  <a:pt x="1433" y="343"/>
                  <a:pt x="1436" y="345"/>
                  <a:pt x="1437" y="348"/>
                </a:cubicBezTo>
                <a:cubicBezTo>
                  <a:pt x="1441" y="359"/>
                  <a:pt x="1444" y="369"/>
                  <a:pt x="1446" y="380"/>
                </a:cubicBezTo>
                <a:cubicBezTo>
                  <a:pt x="1447" y="383"/>
                  <a:pt x="1445" y="386"/>
                  <a:pt x="1441" y="387"/>
                </a:cubicBezTo>
                <a:cubicBezTo>
                  <a:pt x="1441" y="387"/>
                  <a:pt x="1440" y="387"/>
                  <a:pt x="1440" y="387"/>
                </a:cubicBezTo>
                <a:close/>
                <a:moveTo>
                  <a:pt x="22" y="352"/>
                </a:moveTo>
                <a:cubicBezTo>
                  <a:pt x="22" y="352"/>
                  <a:pt x="21" y="352"/>
                  <a:pt x="20" y="352"/>
                </a:cubicBezTo>
                <a:cubicBezTo>
                  <a:pt x="17" y="351"/>
                  <a:pt x="16" y="347"/>
                  <a:pt x="17" y="344"/>
                </a:cubicBezTo>
                <a:cubicBezTo>
                  <a:pt x="20" y="334"/>
                  <a:pt x="24" y="324"/>
                  <a:pt x="29" y="314"/>
                </a:cubicBezTo>
                <a:cubicBezTo>
                  <a:pt x="31" y="311"/>
                  <a:pt x="34" y="310"/>
                  <a:pt x="37" y="311"/>
                </a:cubicBezTo>
                <a:cubicBezTo>
                  <a:pt x="40" y="313"/>
                  <a:pt x="42" y="316"/>
                  <a:pt x="40" y="319"/>
                </a:cubicBezTo>
                <a:cubicBezTo>
                  <a:pt x="35" y="329"/>
                  <a:pt x="31" y="339"/>
                  <a:pt x="28" y="348"/>
                </a:cubicBezTo>
                <a:cubicBezTo>
                  <a:pt x="27" y="351"/>
                  <a:pt x="25" y="352"/>
                  <a:pt x="22" y="352"/>
                </a:cubicBezTo>
                <a:close/>
                <a:moveTo>
                  <a:pt x="1406" y="302"/>
                </a:moveTo>
                <a:cubicBezTo>
                  <a:pt x="1404" y="302"/>
                  <a:pt x="1402" y="301"/>
                  <a:pt x="1401" y="299"/>
                </a:cubicBezTo>
                <a:cubicBezTo>
                  <a:pt x="1396" y="290"/>
                  <a:pt x="1390" y="281"/>
                  <a:pt x="1384" y="272"/>
                </a:cubicBezTo>
                <a:cubicBezTo>
                  <a:pt x="1382" y="270"/>
                  <a:pt x="1383" y="266"/>
                  <a:pt x="1386" y="264"/>
                </a:cubicBezTo>
                <a:cubicBezTo>
                  <a:pt x="1388" y="262"/>
                  <a:pt x="1392" y="263"/>
                  <a:pt x="1394" y="265"/>
                </a:cubicBezTo>
                <a:cubicBezTo>
                  <a:pt x="1400" y="274"/>
                  <a:pt x="1406" y="284"/>
                  <a:pt x="1412" y="293"/>
                </a:cubicBezTo>
                <a:cubicBezTo>
                  <a:pt x="1413" y="296"/>
                  <a:pt x="1412" y="299"/>
                  <a:pt x="1409" y="301"/>
                </a:cubicBezTo>
                <a:cubicBezTo>
                  <a:pt x="1408" y="301"/>
                  <a:pt x="1407" y="302"/>
                  <a:pt x="1406" y="302"/>
                </a:cubicBezTo>
                <a:close/>
                <a:moveTo>
                  <a:pt x="66" y="271"/>
                </a:moveTo>
                <a:cubicBezTo>
                  <a:pt x="64" y="271"/>
                  <a:pt x="63" y="271"/>
                  <a:pt x="62" y="270"/>
                </a:cubicBezTo>
                <a:cubicBezTo>
                  <a:pt x="59" y="268"/>
                  <a:pt x="59" y="265"/>
                  <a:pt x="61" y="262"/>
                </a:cubicBezTo>
                <a:cubicBezTo>
                  <a:pt x="67" y="253"/>
                  <a:pt x="74" y="245"/>
                  <a:pt x="81" y="236"/>
                </a:cubicBezTo>
                <a:cubicBezTo>
                  <a:pt x="83" y="234"/>
                  <a:pt x="87" y="234"/>
                  <a:pt x="89" y="236"/>
                </a:cubicBezTo>
                <a:cubicBezTo>
                  <a:pt x="92" y="238"/>
                  <a:pt x="92" y="242"/>
                  <a:pt x="90" y="244"/>
                </a:cubicBezTo>
                <a:cubicBezTo>
                  <a:pt x="83" y="252"/>
                  <a:pt x="76" y="261"/>
                  <a:pt x="70" y="269"/>
                </a:cubicBezTo>
                <a:cubicBezTo>
                  <a:pt x="69" y="271"/>
                  <a:pt x="67" y="271"/>
                  <a:pt x="66" y="271"/>
                </a:cubicBezTo>
                <a:close/>
                <a:moveTo>
                  <a:pt x="1351" y="229"/>
                </a:moveTo>
                <a:cubicBezTo>
                  <a:pt x="1349" y="229"/>
                  <a:pt x="1348" y="228"/>
                  <a:pt x="1347" y="227"/>
                </a:cubicBezTo>
                <a:cubicBezTo>
                  <a:pt x="1339" y="219"/>
                  <a:pt x="1332" y="212"/>
                  <a:pt x="1324" y="205"/>
                </a:cubicBezTo>
                <a:cubicBezTo>
                  <a:pt x="1322" y="203"/>
                  <a:pt x="1321" y="199"/>
                  <a:pt x="1324" y="196"/>
                </a:cubicBezTo>
                <a:cubicBezTo>
                  <a:pt x="1326" y="194"/>
                  <a:pt x="1330" y="194"/>
                  <a:pt x="1332" y="196"/>
                </a:cubicBezTo>
                <a:cubicBezTo>
                  <a:pt x="1340" y="203"/>
                  <a:pt x="1348" y="211"/>
                  <a:pt x="1355" y="219"/>
                </a:cubicBezTo>
                <a:cubicBezTo>
                  <a:pt x="1358" y="221"/>
                  <a:pt x="1357" y="225"/>
                  <a:pt x="1355" y="227"/>
                </a:cubicBezTo>
                <a:cubicBezTo>
                  <a:pt x="1354" y="228"/>
                  <a:pt x="1352" y="229"/>
                  <a:pt x="1351" y="229"/>
                </a:cubicBezTo>
                <a:close/>
                <a:moveTo>
                  <a:pt x="127" y="204"/>
                </a:moveTo>
                <a:cubicBezTo>
                  <a:pt x="126" y="204"/>
                  <a:pt x="124" y="203"/>
                  <a:pt x="123" y="202"/>
                </a:cubicBezTo>
                <a:cubicBezTo>
                  <a:pt x="121" y="199"/>
                  <a:pt x="121" y="195"/>
                  <a:pt x="123" y="193"/>
                </a:cubicBezTo>
                <a:cubicBezTo>
                  <a:pt x="131" y="186"/>
                  <a:pt x="140" y="179"/>
                  <a:pt x="148" y="172"/>
                </a:cubicBezTo>
                <a:cubicBezTo>
                  <a:pt x="151" y="170"/>
                  <a:pt x="154" y="171"/>
                  <a:pt x="157" y="173"/>
                </a:cubicBezTo>
                <a:cubicBezTo>
                  <a:pt x="159" y="176"/>
                  <a:pt x="158" y="180"/>
                  <a:pt x="156" y="182"/>
                </a:cubicBezTo>
                <a:cubicBezTo>
                  <a:pt x="147" y="188"/>
                  <a:pt x="139" y="195"/>
                  <a:pt x="131" y="202"/>
                </a:cubicBezTo>
                <a:cubicBezTo>
                  <a:pt x="130" y="203"/>
                  <a:pt x="129" y="204"/>
                  <a:pt x="127" y="204"/>
                </a:cubicBezTo>
                <a:close/>
                <a:moveTo>
                  <a:pt x="1281" y="169"/>
                </a:moveTo>
                <a:cubicBezTo>
                  <a:pt x="1280" y="169"/>
                  <a:pt x="1279" y="168"/>
                  <a:pt x="1278" y="167"/>
                </a:cubicBezTo>
                <a:cubicBezTo>
                  <a:pt x="1270" y="161"/>
                  <a:pt x="1261" y="155"/>
                  <a:pt x="1252" y="150"/>
                </a:cubicBezTo>
                <a:cubicBezTo>
                  <a:pt x="1249" y="148"/>
                  <a:pt x="1248" y="144"/>
                  <a:pt x="1250" y="141"/>
                </a:cubicBezTo>
                <a:cubicBezTo>
                  <a:pt x="1252" y="138"/>
                  <a:pt x="1256" y="138"/>
                  <a:pt x="1258" y="139"/>
                </a:cubicBezTo>
                <a:cubicBezTo>
                  <a:pt x="1267" y="145"/>
                  <a:pt x="1276" y="152"/>
                  <a:pt x="1285" y="158"/>
                </a:cubicBezTo>
                <a:cubicBezTo>
                  <a:pt x="1288" y="160"/>
                  <a:pt x="1288" y="163"/>
                  <a:pt x="1286" y="166"/>
                </a:cubicBezTo>
                <a:cubicBezTo>
                  <a:pt x="1285" y="168"/>
                  <a:pt x="1283" y="169"/>
                  <a:pt x="1281" y="169"/>
                </a:cubicBezTo>
                <a:close/>
                <a:moveTo>
                  <a:pt x="201" y="148"/>
                </a:moveTo>
                <a:cubicBezTo>
                  <a:pt x="199" y="148"/>
                  <a:pt x="197" y="147"/>
                  <a:pt x="196" y="145"/>
                </a:cubicBezTo>
                <a:cubicBezTo>
                  <a:pt x="194" y="143"/>
                  <a:pt x="195" y="139"/>
                  <a:pt x="197" y="137"/>
                </a:cubicBezTo>
                <a:cubicBezTo>
                  <a:pt x="206" y="131"/>
                  <a:pt x="216" y="126"/>
                  <a:pt x="225" y="120"/>
                </a:cubicBezTo>
                <a:cubicBezTo>
                  <a:pt x="228" y="119"/>
                  <a:pt x="232" y="120"/>
                  <a:pt x="233" y="123"/>
                </a:cubicBezTo>
                <a:cubicBezTo>
                  <a:pt x="235" y="126"/>
                  <a:pt x="234" y="129"/>
                  <a:pt x="231" y="131"/>
                </a:cubicBezTo>
                <a:cubicBezTo>
                  <a:pt x="222" y="136"/>
                  <a:pt x="213" y="142"/>
                  <a:pt x="204" y="147"/>
                </a:cubicBezTo>
                <a:cubicBezTo>
                  <a:pt x="203" y="148"/>
                  <a:pt x="202" y="148"/>
                  <a:pt x="201" y="148"/>
                </a:cubicBezTo>
                <a:close/>
                <a:moveTo>
                  <a:pt x="1203" y="120"/>
                </a:moveTo>
                <a:cubicBezTo>
                  <a:pt x="1202" y="120"/>
                  <a:pt x="1201" y="120"/>
                  <a:pt x="1201" y="119"/>
                </a:cubicBezTo>
                <a:cubicBezTo>
                  <a:pt x="1191" y="114"/>
                  <a:pt x="1182" y="110"/>
                  <a:pt x="1172" y="105"/>
                </a:cubicBezTo>
                <a:cubicBezTo>
                  <a:pt x="1169" y="104"/>
                  <a:pt x="1168" y="100"/>
                  <a:pt x="1169" y="97"/>
                </a:cubicBezTo>
                <a:cubicBezTo>
                  <a:pt x="1171" y="94"/>
                  <a:pt x="1174" y="93"/>
                  <a:pt x="1177" y="94"/>
                </a:cubicBezTo>
                <a:cubicBezTo>
                  <a:pt x="1187" y="99"/>
                  <a:pt x="1197" y="104"/>
                  <a:pt x="1206" y="109"/>
                </a:cubicBezTo>
                <a:cubicBezTo>
                  <a:pt x="1209" y="110"/>
                  <a:pt x="1210" y="114"/>
                  <a:pt x="1209" y="117"/>
                </a:cubicBezTo>
                <a:cubicBezTo>
                  <a:pt x="1208" y="119"/>
                  <a:pt x="1205" y="120"/>
                  <a:pt x="1203" y="120"/>
                </a:cubicBezTo>
                <a:close/>
                <a:moveTo>
                  <a:pt x="281" y="104"/>
                </a:moveTo>
                <a:cubicBezTo>
                  <a:pt x="279" y="104"/>
                  <a:pt x="277" y="103"/>
                  <a:pt x="276" y="100"/>
                </a:cubicBezTo>
                <a:cubicBezTo>
                  <a:pt x="274" y="97"/>
                  <a:pt x="276" y="94"/>
                  <a:pt x="279" y="92"/>
                </a:cubicBezTo>
                <a:cubicBezTo>
                  <a:pt x="288" y="88"/>
                  <a:pt x="298" y="84"/>
                  <a:pt x="308" y="79"/>
                </a:cubicBezTo>
                <a:cubicBezTo>
                  <a:pt x="311" y="78"/>
                  <a:pt x="315" y="79"/>
                  <a:pt x="316" y="82"/>
                </a:cubicBezTo>
                <a:cubicBezTo>
                  <a:pt x="317" y="86"/>
                  <a:pt x="316" y="89"/>
                  <a:pt x="313" y="90"/>
                </a:cubicBezTo>
                <a:cubicBezTo>
                  <a:pt x="303" y="94"/>
                  <a:pt x="293" y="99"/>
                  <a:pt x="284" y="103"/>
                </a:cubicBezTo>
                <a:cubicBezTo>
                  <a:pt x="283" y="104"/>
                  <a:pt x="282" y="104"/>
                  <a:pt x="281" y="104"/>
                </a:cubicBezTo>
                <a:close/>
                <a:moveTo>
                  <a:pt x="1120" y="82"/>
                </a:moveTo>
                <a:cubicBezTo>
                  <a:pt x="1119" y="82"/>
                  <a:pt x="1118" y="82"/>
                  <a:pt x="1118" y="81"/>
                </a:cubicBezTo>
                <a:cubicBezTo>
                  <a:pt x="1108" y="78"/>
                  <a:pt x="1098" y="74"/>
                  <a:pt x="1088" y="70"/>
                </a:cubicBezTo>
                <a:cubicBezTo>
                  <a:pt x="1085" y="69"/>
                  <a:pt x="1083" y="66"/>
                  <a:pt x="1084" y="63"/>
                </a:cubicBezTo>
                <a:cubicBezTo>
                  <a:pt x="1085" y="60"/>
                  <a:pt x="1089" y="58"/>
                  <a:pt x="1092" y="59"/>
                </a:cubicBezTo>
                <a:cubicBezTo>
                  <a:pt x="1102" y="63"/>
                  <a:pt x="1112" y="66"/>
                  <a:pt x="1122" y="70"/>
                </a:cubicBezTo>
                <a:cubicBezTo>
                  <a:pt x="1125" y="71"/>
                  <a:pt x="1127" y="75"/>
                  <a:pt x="1125" y="78"/>
                </a:cubicBezTo>
                <a:cubicBezTo>
                  <a:pt x="1124" y="80"/>
                  <a:pt x="1122" y="82"/>
                  <a:pt x="1120" y="82"/>
                </a:cubicBezTo>
                <a:close/>
                <a:moveTo>
                  <a:pt x="366" y="69"/>
                </a:moveTo>
                <a:cubicBezTo>
                  <a:pt x="364" y="69"/>
                  <a:pt x="362" y="68"/>
                  <a:pt x="361" y="65"/>
                </a:cubicBezTo>
                <a:cubicBezTo>
                  <a:pt x="360" y="62"/>
                  <a:pt x="361" y="59"/>
                  <a:pt x="364" y="58"/>
                </a:cubicBezTo>
                <a:cubicBezTo>
                  <a:pt x="374" y="54"/>
                  <a:pt x="385" y="51"/>
                  <a:pt x="395" y="48"/>
                </a:cubicBezTo>
                <a:cubicBezTo>
                  <a:pt x="398" y="47"/>
                  <a:pt x="402" y="48"/>
                  <a:pt x="403" y="52"/>
                </a:cubicBezTo>
                <a:cubicBezTo>
                  <a:pt x="404" y="55"/>
                  <a:pt x="402" y="58"/>
                  <a:pt x="399" y="59"/>
                </a:cubicBezTo>
                <a:cubicBezTo>
                  <a:pt x="388" y="62"/>
                  <a:pt x="378" y="66"/>
                  <a:pt x="368" y="69"/>
                </a:cubicBezTo>
                <a:cubicBezTo>
                  <a:pt x="368" y="69"/>
                  <a:pt x="367" y="69"/>
                  <a:pt x="366" y="69"/>
                </a:cubicBezTo>
                <a:close/>
                <a:moveTo>
                  <a:pt x="1033" y="53"/>
                </a:moveTo>
                <a:cubicBezTo>
                  <a:pt x="1032" y="53"/>
                  <a:pt x="1031" y="52"/>
                  <a:pt x="1031" y="52"/>
                </a:cubicBezTo>
                <a:cubicBezTo>
                  <a:pt x="1021" y="49"/>
                  <a:pt x="1010" y="47"/>
                  <a:pt x="1000" y="44"/>
                </a:cubicBezTo>
                <a:cubicBezTo>
                  <a:pt x="997" y="43"/>
                  <a:pt x="995" y="40"/>
                  <a:pt x="996" y="37"/>
                </a:cubicBezTo>
                <a:cubicBezTo>
                  <a:pt x="997" y="34"/>
                  <a:pt x="1000" y="32"/>
                  <a:pt x="1003" y="33"/>
                </a:cubicBezTo>
                <a:cubicBezTo>
                  <a:pt x="1013" y="35"/>
                  <a:pt x="1024" y="38"/>
                  <a:pt x="1034" y="41"/>
                </a:cubicBezTo>
                <a:cubicBezTo>
                  <a:pt x="1037" y="42"/>
                  <a:pt x="1039" y="45"/>
                  <a:pt x="1038" y="48"/>
                </a:cubicBezTo>
                <a:cubicBezTo>
                  <a:pt x="1038" y="51"/>
                  <a:pt x="1035" y="53"/>
                  <a:pt x="1033" y="53"/>
                </a:cubicBezTo>
                <a:close/>
                <a:moveTo>
                  <a:pt x="455" y="43"/>
                </a:moveTo>
                <a:cubicBezTo>
                  <a:pt x="452" y="43"/>
                  <a:pt x="450" y="42"/>
                  <a:pt x="449" y="39"/>
                </a:cubicBezTo>
                <a:cubicBezTo>
                  <a:pt x="448" y="36"/>
                  <a:pt x="450" y="32"/>
                  <a:pt x="453" y="32"/>
                </a:cubicBezTo>
                <a:cubicBezTo>
                  <a:pt x="464" y="29"/>
                  <a:pt x="474" y="27"/>
                  <a:pt x="485" y="24"/>
                </a:cubicBezTo>
                <a:cubicBezTo>
                  <a:pt x="488" y="24"/>
                  <a:pt x="491" y="26"/>
                  <a:pt x="492" y="29"/>
                </a:cubicBezTo>
                <a:cubicBezTo>
                  <a:pt x="492" y="32"/>
                  <a:pt x="490" y="35"/>
                  <a:pt x="487" y="36"/>
                </a:cubicBezTo>
                <a:cubicBezTo>
                  <a:pt x="477" y="38"/>
                  <a:pt x="466" y="41"/>
                  <a:pt x="456" y="43"/>
                </a:cubicBezTo>
                <a:cubicBezTo>
                  <a:pt x="456" y="43"/>
                  <a:pt x="455" y="43"/>
                  <a:pt x="455" y="43"/>
                </a:cubicBezTo>
                <a:close/>
                <a:moveTo>
                  <a:pt x="943" y="32"/>
                </a:moveTo>
                <a:cubicBezTo>
                  <a:pt x="943" y="32"/>
                  <a:pt x="942" y="31"/>
                  <a:pt x="942" y="31"/>
                </a:cubicBezTo>
                <a:cubicBezTo>
                  <a:pt x="932" y="29"/>
                  <a:pt x="921" y="28"/>
                  <a:pt x="911" y="26"/>
                </a:cubicBezTo>
                <a:cubicBezTo>
                  <a:pt x="907" y="25"/>
                  <a:pt x="905" y="22"/>
                  <a:pt x="906" y="19"/>
                </a:cubicBezTo>
                <a:cubicBezTo>
                  <a:pt x="906" y="16"/>
                  <a:pt x="909" y="14"/>
                  <a:pt x="912" y="14"/>
                </a:cubicBezTo>
                <a:cubicBezTo>
                  <a:pt x="923" y="16"/>
                  <a:pt x="934" y="18"/>
                  <a:pt x="944" y="20"/>
                </a:cubicBezTo>
                <a:cubicBezTo>
                  <a:pt x="947" y="20"/>
                  <a:pt x="950" y="23"/>
                  <a:pt x="949" y="27"/>
                </a:cubicBezTo>
                <a:cubicBezTo>
                  <a:pt x="948" y="30"/>
                  <a:pt x="946" y="32"/>
                  <a:pt x="943" y="32"/>
                </a:cubicBezTo>
                <a:close/>
                <a:moveTo>
                  <a:pt x="545" y="25"/>
                </a:moveTo>
                <a:cubicBezTo>
                  <a:pt x="542" y="25"/>
                  <a:pt x="539" y="23"/>
                  <a:pt x="539" y="20"/>
                </a:cubicBezTo>
                <a:cubicBezTo>
                  <a:pt x="538" y="17"/>
                  <a:pt x="541" y="14"/>
                  <a:pt x="544" y="13"/>
                </a:cubicBezTo>
                <a:cubicBezTo>
                  <a:pt x="555" y="12"/>
                  <a:pt x="565" y="10"/>
                  <a:pt x="576" y="9"/>
                </a:cubicBezTo>
                <a:cubicBezTo>
                  <a:pt x="579" y="9"/>
                  <a:pt x="582" y="11"/>
                  <a:pt x="583" y="14"/>
                </a:cubicBezTo>
                <a:cubicBezTo>
                  <a:pt x="583" y="17"/>
                  <a:pt x="581" y="20"/>
                  <a:pt x="577" y="21"/>
                </a:cubicBezTo>
                <a:cubicBezTo>
                  <a:pt x="567" y="22"/>
                  <a:pt x="556" y="24"/>
                  <a:pt x="546" y="25"/>
                </a:cubicBezTo>
                <a:cubicBezTo>
                  <a:pt x="545" y="25"/>
                  <a:pt x="545" y="25"/>
                  <a:pt x="545" y="25"/>
                </a:cubicBezTo>
                <a:close/>
                <a:moveTo>
                  <a:pt x="852" y="18"/>
                </a:moveTo>
                <a:cubicBezTo>
                  <a:pt x="852" y="18"/>
                  <a:pt x="852" y="18"/>
                  <a:pt x="851" y="18"/>
                </a:cubicBezTo>
                <a:cubicBezTo>
                  <a:pt x="841" y="17"/>
                  <a:pt x="830" y="16"/>
                  <a:pt x="820" y="15"/>
                </a:cubicBezTo>
                <a:cubicBezTo>
                  <a:pt x="816" y="15"/>
                  <a:pt x="814" y="12"/>
                  <a:pt x="814" y="9"/>
                </a:cubicBezTo>
                <a:cubicBezTo>
                  <a:pt x="814" y="5"/>
                  <a:pt x="817" y="3"/>
                  <a:pt x="821" y="3"/>
                </a:cubicBezTo>
                <a:cubicBezTo>
                  <a:pt x="831" y="4"/>
                  <a:pt x="842" y="5"/>
                  <a:pt x="853" y="6"/>
                </a:cubicBezTo>
                <a:cubicBezTo>
                  <a:pt x="856" y="7"/>
                  <a:pt x="858" y="9"/>
                  <a:pt x="858" y="13"/>
                </a:cubicBezTo>
                <a:cubicBezTo>
                  <a:pt x="858" y="16"/>
                  <a:pt x="855" y="18"/>
                  <a:pt x="852" y="18"/>
                </a:cubicBezTo>
                <a:close/>
                <a:moveTo>
                  <a:pt x="636" y="15"/>
                </a:moveTo>
                <a:cubicBezTo>
                  <a:pt x="633" y="15"/>
                  <a:pt x="631" y="13"/>
                  <a:pt x="630" y="9"/>
                </a:cubicBezTo>
                <a:cubicBezTo>
                  <a:pt x="630" y="6"/>
                  <a:pt x="633" y="3"/>
                  <a:pt x="636" y="3"/>
                </a:cubicBezTo>
                <a:cubicBezTo>
                  <a:pt x="646" y="2"/>
                  <a:pt x="657" y="1"/>
                  <a:pt x="668" y="1"/>
                </a:cubicBezTo>
                <a:cubicBezTo>
                  <a:pt x="671" y="1"/>
                  <a:pt x="674" y="3"/>
                  <a:pt x="674" y="7"/>
                </a:cubicBezTo>
                <a:cubicBezTo>
                  <a:pt x="674" y="10"/>
                  <a:pt x="672" y="13"/>
                  <a:pt x="669" y="13"/>
                </a:cubicBezTo>
                <a:cubicBezTo>
                  <a:pt x="658" y="13"/>
                  <a:pt x="647" y="14"/>
                  <a:pt x="637" y="15"/>
                </a:cubicBezTo>
                <a:cubicBezTo>
                  <a:pt x="637" y="15"/>
                  <a:pt x="636" y="15"/>
                  <a:pt x="636" y="15"/>
                </a:cubicBezTo>
                <a:close/>
                <a:moveTo>
                  <a:pt x="760" y="12"/>
                </a:moveTo>
                <a:cubicBezTo>
                  <a:pt x="760" y="12"/>
                  <a:pt x="760" y="12"/>
                  <a:pt x="760" y="12"/>
                </a:cubicBezTo>
                <a:cubicBezTo>
                  <a:pt x="749" y="12"/>
                  <a:pt x="739" y="12"/>
                  <a:pt x="728" y="12"/>
                </a:cubicBezTo>
                <a:cubicBezTo>
                  <a:pt x="725" y="12"/>
                  <a:pt x="722" y="9"/>
                  <a:pt x="722" y="6"/>
                </a:cubicBezTo>
                <a:cubicBezTo>
                  <a:pt x="722" y="2"/>
                  <a:pt x="725" y="0"/>
                  <a:pt x="728" y="0"/>
                </a:cubicBezTo>
                <a:cubicBezTo>
                  <a:pt x="728" y="0"/>
                  <a:pt x="728" y="0"/>
                  <a:pt x="728" y="0"/>
                </a:cubicBezTo>
                <a:cubicBezTo>
                  <a:pt x="739" y="0"/>
                  <a:pt x="750" y="0"/>
                  <a:pt x="760" y="0"/>
                </a:cubicBezTo>
                <a:cubicBezTo>
                  <a:pt x="764" y="0"/>
                  <a:pt x="766" y="3"/>
                  <a:pt x="766" y="6"/>
                </a:cubicBezTo>
                <a:cubicBezTo>
                  <a:pt x="766" y="9"/>
                  <a:pt x="763" y="12"/>
                  <a:pt x="760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17" y="30221"/>
            <a:ext cx="10515600" cy="87638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Have </a:t>
            </a:r>
            <a:r>
              <a:rPr lang="en-US" sz="4800" b="1" dirty="0" smtClean="0">
                <a:solidFill>
                  <a:schemeClr val="bg1"/>
                </a:solidFill>
              </a:rPr>
              <a:t>Fun and </a:t>
            </a:r>
            <a:r>
              <a:rPr lang="en-US" sz="4800" b="1" dirty="0" smtClean="0">
                <a:solidFill>
                  <a:schemeClr val="bg1"/>
                </a:solidFill>
              </a:rPr>
              <a:t>Stay Safe!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1636151"/>
            <a:ext cx="3098042" cy="35969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Course Objectives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Overall Goal</a:t>
            </a:r>
            <a:r>
              <a:rPr lang="en-US" dirty="0" smtClean="0"/>
              <a:t>: </a:t>
            </a:r>
            <a:r>
              <a:rPr lang="en-US" b="1" dirty="0" smtClean="0"/>
              <a:t>Learn about traffic safety while having fun!</a:t>
            </a:r>
            <a:endParaRPr lang="en-US" b="1" dirty="0" smtClean="0"/>
          </a:p>
          <a:p>
            <a:r>
              <a:rPr lang="en-US" b="1" dirty="0" smtClean="0"/>
              <a:t>What are safe and unsafe behaviors?</a:t>
            </a:r>
            <a:endParaRPr lang="en-US" b="1" dirty="0" smtClean="0"/>
          </a:p>
          <a:p>
            <a:r>
              <a:rPr lang="en-US" b="1" dirty="0" smtClean="0"/>
              <a:t>Reading about safety!</a:t>
            </a:r>
          </a:p>
          <a:p>
            <a:r>
              <a:rPr lang="en-US" b="1" dirty="0" smtClean="0"/>
              <a:t>Playing some fun games with safety in mind!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4980" y="4539018"/>
            <a:ext cx="2449772" cy="19698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Driving on the Right Side of the </a:t>
            </a:r>
            <a:r>
              <a:rPr lang="en-US" dirty="0" smtClean="0">
                <a:hlinkClick r:id="rId2"/>
              </a:rPr>
              <a:t>Road</a:t>
            </a:r>
            <a:r>
              <a:rPr lang="en-US" dirty="0" smtClean="0"/>
              <a:t> –</a:t>
            </a:r>
            <a:br>
              <a:rPr lang="en-US" dirty="0" smtClean="0"/>
            </a:br>
            <a:r>
              <a:rPr lang="en-US" dirty="0" smtClean="0"/>
              <a:t>For Teachers, Courts, and Community Groups!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53120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Program to teach kids safe behaviors while</a:t>
            </a:r>
          </a:p>
          <a:p>
            <a:pPr lvl="1"/>
            <a:r>
              <a:rPr lang="en-US" dirty="0" smtClean="0"/>
              <a:t>Walking to school</a:t>
            </a:r>
          </a:p>
          <a:p>
            <a:pPr lvl="1"/>
            <a:r>
              <a:rPr lang="en-US" dirty="0" smtClean="0"/>
              <a:t>Riding the bus</a:t>
            </a:r>
          </a:p>
          <a:p>
            <a:pPr lvl="1"/>
            <a:r>
              <a:rPr lang="en-US" dirty="0" smtClean="0"/>
              <a:t>Riding their bikes/skateboards</a:t>
            </a:r>
          </a:p>
          <a:p>
            <a:pPr lvl="1"/>
            <a:r>
              <a:rPr lang="en-US" dirty="0" smtClean="0"/>
              <a:t>Riding in cars</a:t>
            </a:r>
          </a:p>
          <a:p>
            <a:r>
              <a:rPr lang="en-US" dirty="0" smtClean="0"/>
              <a:t>Uses the TEKS (Texas Essential Knowledge and Skills) that teacher MUST teach their students</a:t>
            </a:r>
          </a:p>
          <a:p>
            <a:pPr lvl="1"/>
            <a:r>
              <a:rPr lang="en-US" dirty="0" smtClean="0"/>
              <a:t>We do this by conducting teacher “in-service” </a:t>
            </a:r>
          </a:p>
          <a:p>
            <a:r>
              <a:rPr lang="en-US" dirty="0" smtClean="0"/>
              <a:t>Administered by the Texas Municipal Courts Education Center in Austin</a:t>
            </a:r>
          </a:p>
          <a:p>
            <a:r>
              <a:rPr lang="en-US" dirty="0" smtClean="0"/>
              <a:t>Funded by </a:t>
            </a:r>
            <a:r>
              <a:rPr lang="en-US" dirty="0" err="1" smtClean="0"/>
              <a:t>TxDOT</a:t>
            </a:r>
            <a:endParaRPr lang="en-US" dirty="0" smtClean="0"/>
          </a:p>
          <a:p>
            <a:r>
              <a:rPr lang="en-US" dirty="0" smtClean="0"/>
              <a:t>Free stuff for classrooms and courts!</a:t>
            </a:r>
          </a:p>
          <a:p>
            <a:pPr lvl="1"/>
            <a:r>
              <a:rPr lang="en-US" dirty="0" smtClean="0"/>
              <a:t>Children’s books on traffic safety</a:t>
            </a:r>
          </a:p>
          <a:p>
            <a:pPr lvl="1"/>
            <a:r>
              <a:rPr lang="en-US" dirty="0" smtClean="0"/>
              <a:t>K-12 Lessons</a:t>
            </a:r>
          </a:p>
          <a:p>
            <a:pPr lvl="1"/>
            <a:r>
              <a:rPr lang="en-US" dirty="0" smtClean="0"/>
              <a:t>Mock Trial Guidebooks</a:t>
            </a:r>
          </a:p>
          <a:p>
            <a:pPr lvl="1"/>
            <a:r>
              <a:rPr lang="en-US" dirty="0" smtClean="0"/>
              <a:t>Much more!</a:t>
            </a:r>
          </a:p>
          <a:p>
            <a:pPr lvl="1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71" y="4529138"/>
            <a:ext cx="46958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Activity #1 – DWI LOTERIA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3958"/>
            <a:ext cx="5181600" cy="492684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Played like regular bingo!</a:t>
            </a:r>
            <a:endParaRPr lang="en-US" sz="4000" dirty="0" smtClean="0"/>
          </a:p>
          <a:p>
            <a:r>
              <a:rPr lang="en-US" sz="4000" dirty="0" smtClean="0"/>
              <a:t>Prizes!!!</a:t>
            </a:r>
            <a:endParaRPr lang="en-US" sz="4000" dirty="0" smtClean="0"/>
          </a:p>
          <a:p>
            <a:r>
              <a:rPr lang="en-US" sz="4000" dirty="0" smtClean="0"/>
              <a:t>After the game – </a:t>
            </a:r>
          </a:p>
          <a:p>
            <a:pPr lvl="1"/>
            <a:r>
              <a:rPr lang="en-US" sz="3600" dirty="0" smtClean="0"/>
              <a:t>Name one thing you learned about DUI that you didn’t know before the game.</a:t>
            </a:r>
          </a:p>
          <a:p>
            <a:pPr lvl="1"/>
            <a:r>
              <a:rPr lang="en-US" sz="3600" dirty="0" smtClean="0"/>
              <a:t>What are you going to do to stay safe?</a:t>
            </a:r>
            <a:endParaRPr lang="en-US" sz="3600" dirty="0" smtClean="0"/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88" y="1480911"/>
            <a:ext cx="4138268" cy="50590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Activity #2 – Our Town Map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310"/>
            <a:ext cx="7159388" cy="4981433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Get into pairs.</a:t>
            </a:r>
          </a:p>
          <a:p>
            <a:r>
              <a:rPr lang="en-US" sz="3600" b="1" dirty="0" smtClean="0"/>
              <a:t>Look at your map.</a:t>
            </a:r>
            <a:endParaRPr lang="en-US" sz="3600" b="1" dirty="0" smtClean="0"/>
          </a:p>
          <a:p>
            <a:r>
              <a:rPr lang="en-US" sz="3600" b="1" dirty="0" smtClean="0"/>
              <a:t>Find 5 examples of SAFE behavior.  Write down the grid space where this SAFE behavior can be found. Be sure to write the number before the letter.</a:t>
            </a:r>
            <a:endParaRPr lang="en-US" sz="3600" b="1" dirty="0" smtClean="0"/>
          </a:p>
          <a:p>
            <a:r>
              <a:rPr lang="en-US" sz="3600" b="1" dirty="0" smtClean="0"/>
              <a:t>Now find 5 examples of UNSAFE behavior.  Write down the grid space where these behaviors are found.</a:t>
            </a:r>
          </a:p>
          <a:p>
            <a:r>
              <a:rPr lang="en-US" sz="3600" b="1" dirty="0" smtClean="0"/>
              <a:t>Each group should be ready to share their findings.</a:t>
            </a:r>
          </a:p>
          <a:p>
            <a:r>
              <a:rPr lang="en-US" sz="3600" b="1" dirty="0" smtClean="0"/>
              <a:t>What do you know now about SAFE and UNSAFE behaviors that you didn’t know before?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 descr="OurTown Map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52" r="-27052"/>
          <a:stretch>
            <a:fillRect/>
          </a:stretch>
        </p:blipFill>
        <p:spPr>
          <a:xfrm>
            <a:off x="7165075" y="1376167"/>
            <a:ext cx="6076696" cy="5354833"/>
          </a:xfrm>
        </p:spPr>
      </p:pic>
    </p:spTree>
    <p:extLst>
      <p:ext uri="{BB962C8B-B14F-4D97-AF65-F5344CB8AC3E}">
        <p14:creationId xmlns:p14="http://schemas.microsoft.com/office/powerpoint/2010/main" val="1160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Activity #3 – Impaired Vision Goggles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569493"/>
            <a:ext cx="5832035" cy="460747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Try to hit the hole with the beanbag.</a:t>
            </a:r>
            <a:endParaRPr lang="en-US" sz="4000" dirty="0" smtClean="0"/>
          </a:p>
          <a:p>
            <a:r>
              <a:rPr lang="en-US" sz="4000" dirty="0" smtClean="0"/>
              <a:t>Try again this time wearing the impairment goggles.</a:t>
            </a:r>
          </a:p>
          <a:p>
            <a:r>
              <a:rPr lang="en-US" sz="4000" dirty="0" smtClean="0"/>
              <a:t>What is different about the two attempts?</a:t>
            </a:r>
            <a:endParaRPr lang="en-US" sz="4000" dirty="0" smtClean="0"/>
          </a:p>
          <a:p>
            <a:r>
              <a:rPr lang="en-US" sz="4000" dirty="0" smtClean="0"/>
              <a:t>Think about driving and feeling like you did when you were wearing the goggles.</a:t>
            </a:r>
          </a:p>
          <a:p>
            <a:pPr lvl="1"/>
            <a:r>
              <a:rPr lang="en-US" sz="3600" dirty="0" smtClean="0"/>
              <a:t>Could you be safe feeling this way?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tvl_s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85" y="2013857"/>
            <a:ext cx="5708653" cy="36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Reading about Safety!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8"/>
          <a:stretch/>
        </p:blipFill>
        <p:spPr>
          <a:xfrm>
            <a:off x="300250" y="1630210"/>
            <a:ext cx="5351059" cy="421823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41243" y="1473958"/>
            <a:ext cx="6086900" cy="48995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Read pages 1 – 4</a:t>
            </a:r>
          </a:p>
          <a:p>
            <a:pPr lvl="1"/>
            <a:r>
              <a:rPr lang="en-US" dirty="0" smtClean="0"/>
              <a:t>What safety rule do you remember from this part of the book?</a:t>
            </a:r>
          </a:p>
          <a:p>
            <a:r>
              <a:rPr lang="en-US" dirty="0" smtClean="0"/>
              <a:t>Read pages 5 – 6</a:t>
            </a:r>
          </a:p>
          <a:p>
            <a:pPr lvl="1"/>
            <a:r>
              <a:rPr lang="en-US" dirty="0"/>
              <a:t>What safety rule do you remember from this part of the book?</a:t>
            </a:r>
          </a:p>
          <a:p>
            <a:r>
              <a:rPr lang="en-US" dirty="0" smtClean="0"/>
              <a:t>Read pages 7 – 10</a:t>
            </a:r>
          </a:p>
          <a:p>
            <a:pPr lvl="1"/>
            <a:r>
              <a:rPr lang="en-US" dirty="0"/>
              <a:t>What safety rule do you remember from this part of the book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Read pages 11 – 14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What safety rule do you remember from this part of the book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Read pages 15 – 22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What safety rule do you remember from this part of the book</a:t>
            </a:r>
            <a:r>
              <a:rPr lang="en-US" dirty="0" smtClean="0"/>
              <a:t>?</a:t>
            </a:r>
          </a:p>
          <a:p>
            <a:pPr marL="228600" lvl="1">
              <a:spcBef>
                <a:spcPts val="1000"/>
              </a:spcBef>
            </a:pPr>
            <a:endParaRPr lang="en-US" dirty="0" smtClean="0"/>
          </a:p>
          <a:p>
            <a:r>
              <a:rPr lang="en-US" dirty="0" smtClean="0"/>
              <a:t>What do you think is the purpose of this book?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8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714" y="743856"/>
            <a:ext cx="7765144" cy="7438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smtClean="0"/>
              <a:t>Contact </a:t>
            </a:r>
            <a:r>
              <a:rPr lang="en-US" sz="5300" b="1" dirty="0"/>
              <a:t>u</a:t>
            </a:r>
            <a:r>
              <a:rPr lang="en-US" sz="5300" b="1" smtClean="0"/>
              <a:t>s </a:t>
            </a:r>
            <a:r>
              <a:rPr lang="en-US" sz="5300" b="1" dirty="0" smtClean="0"/>
              <a:t>if you need </a:t>
            </a:r>
            <a:r>
              <a:rPr lang="en-US" sz="5300" b="1" smtClean="0"/>
              <a:t>more materials!!!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4" y="1034144"/>
            <a:ext cx="10069286" cy="551905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3000" dirty="0"/>
          </a:p>
          <a:p>
            <a:pPr marL="109728" indent="0" algn="ctr">
              <a:buNone/>
            </a:pPr>
            <a:r>
              <a:rPr lang="en-US" sz="3200" dirty="0" smtClean="0"/>
              <a:t>          </a:t>
            </a:r>
            <a:r>
              <a:rPr lang="en-US" sz="3200" b="1" dirty="0" smtClean="0"/>
              <a:t>Elizabeth </a:t>
            </a:r>
            <a:r>
              <a:rPr lang="en-US" sz="3200" b="1" dirty="0"/>
              <a:t>De La Garza – </a:t>
            </a:r>
            <a:r>
              <a:rPr lang="en-US" sz="3200" b="1" dirty="0">
                <a:hlinkClick r:id="rId3"/>
              </a:rPr>
              <a:t>elizabeth@tmcec.com</a:t>
            </a:r>
            <a:endParaRPr lang="en-US" sz="3200" b="1" dirty="0"/>
          </a:p>
          <a:p>
            <a:pPr marL="109728" indent="0" algn="ctr">
              <a:buNone/>
            </a:pPr>
            <a:r>
              <a:rPr lang="en-US" sz="3200" b="1" dirty="0"/>
              <a:t>Ned Minevitz – </a:t>
            </a:r>
            <a:r>
              <a:rPr lang="en-US" sz="3200" b="1" dirty="0">
                <a:hlinkClick r:id="rId4"/>
              </a:rPr>
              <a:t>ned@</a:t>
            </a:r>
            <a:r>
              <a:rPr lang="en-US" sz="3200" b="1" dirty="0" smtClean="0">
                <a:hlinkClick r:id="rId4"/>
              </a:rPr>
              <a:t>tmcec.com</a:t>
            </a:r>
            <a:endParaRPr lang="en-US" sz="3200" b="1" dirty="0" smtClean="0"/>
          </a:p>
          <a:p>
            <a:pPr marL="109728" indent="0" algn="ctr">
              <a:buNone/>
            </a:pPr>
            <a:endParaRPr lang="en-US" sz="3200" b="1" dirty="0"/>
          </a:p>
          <a:p>
            <a:pPr marL="109728" indent="0" algn="ctr">
              <a:buNone/>
            </a:pPr>
            <a:endParaRPr lang="en-US" sz="3600" b="1" dirty="0" smtClean="0"/>
          </a:p>
          <a:p>
            <a:pPr marL="109728" indent="0" algn="ctr">
              <a:buNone/>
            </a:pPr>
            <a:r>
              <a:rPr lang="en-US" sz="4000" b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WWW.DRSR.INFO</a:t>
            </a:r>
            <a:endParaRPr lang="en-US" sz="4000" b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4000" b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TMCEC.COM/MTSI</a:t>
            </a:r>
          </a:p>
          <a:p>
            <a:pPr marL="109728" indent="0" algn="ctr">
              <a:buNone/>
            </a:pPr>
            <a:endParaRPr lang="en-US" sz="3000" b="1" dirty="0" smtClean="0"/>
          </a:p>
          <a:p>
            <a:pPr marL="0" indent="0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4BF-2A23-49EB-80DD-8F790D487A5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2588437"/>
            <a:ext cx="2612359" cy="3866954"/>
          </a:xfrm>
          <a:prstGeom prst="rect">
            <a:avLst/>
          </a:prstGeom>
        </p:spPr>
      </p:pic>
      <p:pic>
        <p:nvPicPr>
          <p:cNvPr id="1026" name="Picture 2" descr="\\Tmu-dc01\datafiles\SHARE\Ned\Materials Master Files\Logos\Save a Life MTSI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21" y="2819355"/>
            <a:ext cx="3507475" cy="30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adges_tookit">
      <a:dk1>
        <a:sysClr val="windowText" lastClr="000000"/>
      </a:dk1>
      <a:lt1>
        <a:sysClr val="window" lastClr="FFFFFF"/>
      </a:lt1>
      <a:dk2>
        <a:srgbClr val="44546A"/>
      </a:dk2>
      <a:lt2>
        <a:srgbClr val="EDC965"/>
      </a:lt2>
      <a:accent1>
        <a:srgbClr val="0D2343"/>
      </a:accent1>
      <a:accent2>
        <a:srgbClr val="F2791E"/>
      </a:accent2>
      <a:accent3>
        <a:srgbClr val="9F0D0D"/>
      </a:accent3>
      <a:accent4>
        <a:srgbClr val="FECE02"/>
      </a:accent4>
      <a:accent5>
        <a:srgbClr val="C8B566"/>
      </a:accent5>
      <a:accent6>
        <a:srgbClr val="6A652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3310</TotalTime>
  <Words>449</Words>
  <Application>Microsoft Office PowerPoint</Application>
  <PresentationFormat>Custom</PresentationFormat>
  <Paragraphs>72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Have Fun and Stay Safe!</vt:lpstr>
      <vt:lpstr>Course Objectives</vt:lpstr>
      <vt:lpstr>Driving on the Right Side of the Road – For Teachers, Courts, and Community Groups!</vt:lpstr>
      <vt:lpstr>Activity #1 – DWI LOTERIA</vt:lpstr>
      <vt:lpstr>Activity #2 – Our Town Map </vt:lpstr>
      <vt:lpstr>Activity #3 – Impaired Vision Goggles</vt:lpstr>
      <vt:lpstr>Reading about Safety!</vt:lpstr>
      <vt:lpstr>Contact us if you need more materials!!!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Elizabeth De La Garza</cp:lastModifiedBy>
  <cp:revision>255</cp:revision>
  <cp:lastPrinted>2015-10-26T17:35:46Z</cp:lastPrinted>
  <dcterms:created xsi:type="dcterms:W3CDTF">2015-01-26T16:19:04Z</dcterms:created>
  <dcterms:modified xsi:type="dcterms:W3CDTF">2016-06-01T17:56:46Z</dcterms:modified>
</cp:coreProperties>
</file>